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3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37356D-E4A0-446B-B40E-4C63E32F1403}" v="134" dt="2023-04-27T23:02:34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57" autoAdjust="0"/>
  </p:normalViewPr>
  <p:slideViewPr>
    <p:cSldViewPr snapToGrid="0">
      <p:cViewPr varScale="1">
        <p:scale>
          <a:sx n="58" d="100"/>
          <a:sy n="58" d="100"/>
        </p:scale>
        <p:origin x="264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Whitehead" userId="94a31349-3168-4aa2-81d5-7cf6d161b30d" providerId="ADAL" clId="{9637356D-E4A0-446B-B40E-4C63E32F1403}"/>
    <pc:docChg chg="undo custSel addSld modSld modMainMaster modNotesMaster">
      <pc:chgData name="Amy Whitehead" userId="94a31349-3168-4aa2-81d5-7cf6d161b30d" providerId="ADAL" clId="{9637356D-E4A0-446B-B40E-4C63E32F1403}" dt="2023-04-27T23:23:19.997" v="438" actId="478"/>
      <pc:docMkLst>
        <pc:docMk/>
      </pc:docMkLst>
      <pc:sldChg chg="modSp">
        <pc:chgData name="Amy Whitehead" userId="94a31349-3168-4aa2-81d5-7cf6d161b30d" providerId="ADAL" clId="{9637356D-E4A0-446B-B40E-4C63E32F1403}" dt="2023-03-31T02:34:31.365" v="317"/>
        <pc:sldMkLst>
          <pc:docMk/>
          <pc:sldMk cId="1388282496" sldId="256"/>
        </pc:sldMkLst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k cId="1388282496" sldId="256"/>
            <ac:spMk id="2" creationId="{55093AE2-7A09-8FD0-D28E-C14E55415E77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k cId="1388282496" sldId="256"/>
            <ac:spMk id="3" creationId="{1C824E38-C898-6911-2E42-78610F0D2FC5}"/>
          </ac:spMkLst>
        </pc:sp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388282496" sldId="256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388282496" sldId="256"/>
            <ac:picMk id="64" creationId="{6CB14B80-BB87-1930-BDBC-029FC1547E8D}"/>
          </ac:picMkLst>
        </pc:picChg>
      </pc:sldChg>
      <pc:sldChg chg="modSp">
        <pc:chgData name="Amy Whitehead" userId="94a31349-3168-4aa2-81d5-7cf6d161b30d" providerId="ADAL" clId="{9637356D-E4A0-446B-B40E-4C63E32F1403}" dt="2023-03-31T02:34:31.365" v="317"/>
        <pc:sldMkLst>
          <pc:docMk/>
          <pc:sldMk cId="1742368507" sldId="257"/>
        </pc:sldMkLst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742368507" sldId="257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742368507" sldId="257"/>
            <ac:picMk id="8" creationId="{95CCE11F-0491-D6C2-D1FA-D10BB0C0FB67}"/>
          </ac:picMkLst>
        </pc:picChg>
      </pc:sldChg>
      <pc:sldChg chg="addSp delSp modSp new mod modNotes">
        <pc:chgData name="Amy Whitehead" userId="94a31349-3168-4aa2-81d5-7cf6d161b30d" providerId="ADAL" clId="{9637356D-E4A0-446B-B40E-4C63E32F1403}" dt="2023-03-31T02:34:31.365" v="317"/>
        <pc:sldMkLst>
          <pc:docMk/>
          <pc:sldMk cId="3152755555" sldId="258"/>
        </pc:sldMkLst>
        <pc:spChg chg="del">
          <ac:chgData name="Amy Whitehead" userId="94a31349-3168-4aa2-81d5-7cf6d161b30d" providerId="ADAL" clId="{9637356D-E4A0-446B-B40E-4C63E32F1403}" dt="2023-03-30T23:18:46.910" v="1" actId="478"/>
          <ac:spMkLst>
            <pc:docMk/>
            <pc:sldMk cId="3152755555" sldId="258"/>
            <ac:spMk id="2" creationId="{215B201E-F997-46FC-044D-6F3C17630883}"/>
          </ac:spMkLst>
        </pc:spChg>
        <pc:spChg chg="del">
          <ac:chgData name="Amy Whitehead" userId="94a31349-3168-4aa2-81d5-7cf6d161b30d" providerId="ADAL" clId="{9637356D-E4A0-446B-B40E-4C63E32F1403}" dt="2023-03-30T23:18:49.063" v="2" actId="478"/>
          <ac:spMkLst>
            <pc:docMk/>
            <pc:sldMk cId="3152755555" sldId="258"/>
            <ac:spMk id="3" creationId="{5F47EFDD-BE5F-427D-2B83-C2A450ECB8BC}"/>
          </ac:spMkLst>
        </pc:spChg>
        <pc:spChg chg="add mod">
          <ac:chgData name="Amy Whitehead" userId="94a31349-3168-4aa2-81d5-7cf6d161b30d" providerId="ADAL" clId="{9637356D-E4A0-446B-B40E-4C63E32F1403}" dt="2023-03-31T02:34:31.365" v="317"/>
          <ac:spMkLst>
            <pc:docMk/>
            <pc:sldMk cId="3152755555" sldId="258"/>
            <ac:spMk id="4" creationId="{907B8BE2-8D1E-5F50-A68C-EFB1130CCA36}"/>
          </ac:spMkLst>
        </pc:spChg>
        <pc:spChg chg="add mod">
          <ac:chgData name="Amy Whitehead" userId="94a31349-3168-4aa2-81d5-7cf6d161b30d" providerId="ADAL" clId="{9637356D-E4A0-446B-B40E-4C63E32F1403}" dt="2023-03-31T02:34:31.365" v="317"/>
          <ac:spMkLst>
            <pc:docMk/>
            <pc:sldMk cId="3152755555" sldId="258"/>
            <ac:spMk id="8" creationId="{B61E766A-467D-7103-FEBD-9C215460DDE6}"/>
          </ac:spMkLst>
        </pc:spChg>
        <pc:spChg chg="add del mod">
          <ac:chgData name="Amy Whitehead" userId="94a31349-3168-4aa2-81d5-7cf6d161b30d" providerId="ADAL" clId="{9637356D-E4A0-446B-B40E-4C63E32F1403}" dt="2023-03-30T23:45:05.120" v="203" actId="478"/>
          <ac:spMkLst>
            <pc:docMk/>
            <pc:sldMk cId="3152755555" sldId="258"/>
            <ac:spMk id="9" creationId="{2E235AA4-C1A3-F572-A5C4-A0D614A365FE}"/>
          </ac:spMkLst>
        </pc:spChg>
        <pc:grpChg chg="add mod">
          <ac:chgData name="Amy Whitehead" userId="94a31349-3168-4aa2-81d5-7cf6d161b30d" providerId="ADAL" clId="{9637356D-E4A0-446B-B40E-4C63E32F1403}" dt="2023-03-31T02:34:31.365" v="317"/>
          <ac:grpSpMkLst>
            <pc:docMk/>
            <pc:sldMk cId="3152755555" sldId="258"/>
            <ac:grpSpMk id="24" creationId="{D028DC2F-0E09-C7A9-E7F7-C1100DE4B36B}"/>
          </ac:grpSpMkLst>
        </pc:grpChg>
        <pc:picChg chg="add del mod">
          <ac:chgData name="Amy Whitehead" userId="94a31349-3168-4aa2-81d5-7cf6d161b30d" providerId="ADAL" clId="{9637356D-E4A0-446B-B40E-4C63E32F1403}" dt="2023-03-30T23:21:09.788" v="11" actId="478"/>
          <ac:picMkLst>
            <pc:docMk/>
            <pc:sldMk cId="3152755555" sldId="258"/>
            <ac:picMk id="5" creationId="{F7128334-4CA4-A575-BB18-89C837037F40}"/>
          </ac:picMkLst>
        </pc:picChg>
        <pc:picChg chg="add del mod">
          <ac:chgData name="Amy Whitehead" userId="94a31349-3168-4aa2-81d5-7cf6d161b30d" providerId="ADAL" clId="{9637356D-E4A0-446B-B40E-4C63E32F1403}" dt="2023-03-30T23:22:02.138" v="19" actId="478"/>
          <ac:picMkLst>
            <pc:docMk/>
            <pc:sldMk cId="3152755555" sldId="258"/>
            <ac:picMk id="6" creationId="{47D5366B-F113-BAE0-E6F5-ED22432CFD2D}"/>
          </ac:picMkLst>
        </pc:picChg>
        <pc:picChg chg="add del mod">
          <ac:chgData name="Amy Whitehead" userId="94a31349-3168-4aa2-81d5-7cf6d161b30d" providerId="ADAL" clId="{9637356D-E4A0-446B-B40E-4C63E32F1403}" dt="2023-03-30T23:56:10.839" v="305" actId="478"/>
          <ac:picMkLst>
            <pc:docMk/>
            <pc:sldMk cId="3152755555" sldId="258"/>
            <ac:picMk id="7" creationId="{74676B76-91F3-A198-9BD9-E07F9E03E1B5}"/>
          </ac:picMkLst>
        </pc:picChg>
        <pc:picChg chg="add del mod ord">
          <ac:chgData name="Amy Whitehead" userId="94a31349-3168-4aa2-81d5-7cf6d161b30d" providerId="ADAL" clId="{9637356D-E4A0-446B-B40E-4C63E32F1403}" dt="2023-03-30T23:24:16.847" v="121" actId="478"/>
          <ac:picMkLst>
            <pc:docMk/>
            <pc:sldMk cId="3152755555" sldId="258"/>
            <ac:picMk id="10" creationId="{FE023569-66B8-DBA8-6CBB-B45E70EF2510}"/>
          </ac:picMkLst>
        </pc:picChg>
        <pc:picChg chg="add mo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11" creationId="{2A9C5AF3-8329-F133-6FB3-15DD1902CD25}"/>
          </ac:picMkLst>
        </pc:picChg>
        <pc:picChg chg="add mod ord modCrop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12" creationId="{0250EFDB-7224-9D7E-9F5B-A973BF04045B}"/>
          </ac:picMkLst>
        </pc:picChg>
        <pc:picChg chg="add del mod">
          <ac:chgData name="Amy Whitehead" userId="94a31349-3168-4aa2-81d5-7cf6d161b30d" providerId="ADAL" clId="{9637356D-E4A0-446B-B40E-4C63E32F1403}" dt="2023-03-30T23:40:30.545" v="158" actId="478"/>
          <ac:picMkLst>
            <pc:docMk/>
            <pc:sldMk cId="3152755555" sldId="258"/>
            <ac:picMk id="14" creationId="{700D4257-0672-6A19-CCEF-F739A4785DFC}"/>
          </ac:picMkLst>
        </pc:picChg>
        <pc:picChg chg="add del mod">
          <ac:chgData name="Amy Whitehead" userId="94a31349-3168-4aa2-81d5-7cf6d161b30d" providerId="ADAL" clId="{9637356D-E4A0-446B-B40E-4C63E32F1403}" dt="2023-03-30T23:41:08.415" v="160" actId="478"/>
          <ac:picMkLst>
            <pc:docMk/>
            <pc:sldMk cId="3152755555" sldId="258"/>
            <ac:picMk id="16" creationId="{8939C314-0A19-A918-206D-EEB504FE7A90}"/>
          </ac:picMkLst>
        </pc:picChg>
        <pc:picChg chg="add del mod ord">
          <ac:chgData name="Amy Whitehead" userId="94a31349-3168-4aa2-81d5-7cf6d161b30d" providerId="ADAL" clId="{9637356D-E4A0-446B-B40E-4C63E32F1403}" dt="2023-03-30T23:42:05.157" v="167" actId="478"/>
          <ac:picMkLst>
            <pc:docMk/>
            <pc:sldMk cId="3152755555" sldId="258"/>
            <ac:picMk id="18" creationId="{34968A70-DA35-B5BD-C8FB-DADCAD11F5DC}"/>
          </ac:picMkLst>
        </pc:picChg>
        <pc:picChg chg="add del mod ord">
          <ac:chgData name="Amy Whitehead" userId="94a31349-3168-4aa2-81d5-7cf6d161b30d" providerId="ADAL" clId="{9637356D-E4A0-446B-B40E-4C63E32F1403}" dt="2023-03-30T23:44:05.944" v="189" actId="478"/>
          <ac:picMkLst>
            <pc:docMk/>
            <pc:sldMk cId="3152755555" sldId="258"/>
            <ac:picMk id="20" creationId="{1807EE7A-8630-551C-41F0-E58305B4CEF9}"/>
          </ac:picMkLst>
        </pc:picChg>
        <pc:picChg chg="add mod or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22" creationId="{C75BAB49-A937-7937-A55B-9E4EDE11E671}"/>
          </ac:picMkLst>
        </pc:picChg>
        <pc:picChg chg="add mo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23" creationId="{708C833E-001A-E78E-B813-2BA42A4BF11A}"/>
          </ac:picMkLst>
        </pc:picChg>
      </pc:sldChg>
      <pc:sldChg chg="addSp modSp add mod modNotes">
        <pc:chgData name="Amy Whitehead" userId="94a31349-3168-4aa2-81d5-7cf6d161b30d" providerId="ADAL" clId="{9637356D-E4A0-446B-B40E-4C63E32F1403}" dt="2023-03-31T02:36:27.125" v="348" actId="1036"/>
        <pc:sldMkLst>
          <pc:docMk/>
          <pc:sldMk cId="4127773627" sldId="259"/>
        </pc:sldMkLst>
        <pc:spChg chg="mod">
          <ac:chgData name="Amy Whitehead" userId="94a31349-3168-4aa2-81d5-7cf6d161b30d" providerId="ADAL" clId="{9637356D-E4A0-446B-B40E-4C63E32F1403}" dt="2023-03-31T02:36:20.908" v="343" actId="14100"/>
          <ac:spMkLst>
            <pc:docMk/>
            <pc:sldMk cId="4127773627" sldId="259"/>
            <ac:spMk id="4" creationId="{907B8BE2-8D1E-5F50-A68C-EFB1130CCA36}"/>
          </ac:spMkLst>
        </pc:spChg>
        <pc:spChg chg="mod">
          <ac:chgData name="Amy Whitehead" userId="94a31349-3168-4aa2-81d5-7cf6d161b30d" providerId="ADAL" clId="{9637356D-E4A0-446B-B40E-4C63E32F1403}" dt="2023-03-31T02:36:27.125" v="348" actId="1036"/>
          <ac:spMkLst>
            <pc:docMk/>
            <pc:sldMk cId="4127773627" sldId="259"/>
            <ac:spMk id="5" creationId="{7B6015FE-16FF-AC16-E4CB-DBF317E015BF}"/>
          </ac:spMkLst>
        </pc:spChg>
        <pc:spChg chg="mod">
          <ac:chgData name="Amy Whitehead" userId="94a31349-3168-4aa2-81d5-7cf6d161b30d" providerId="ADAL" clId="{9637356D-E4A0-446B-B40E-4C63E32F1403}" dt="2023-03-31T02:36:27.125" v="348" actId="1036"/>
          <ac:spMkLst>
            <pc:docMk/>
            <pc:sldMk cId="4127773627" sldId="259"/>
            <ac:spMk id="7" creationId="{080915A7-41CE-1408-A439-23225210853F}"/>
          </ac:spMkLst>
        </pc:spChg>
        <pc:spChg chg="mod">
          <ac:chgData name="Amy Whitehead" userId="94a31349-3168-4aa2-81d5-7cf6d161b30d" providerId="ADAL" clId="{9637356D-E4A0-446B-B40E-4C63E32F1403}" dt="2023-03-31T02:36:20.908" v="343" actId="14100"/>
          <ac:spMkLst>
            <pc:docMk/>
            <pc:sldMk cId="4127773627" sldId="259"/>
            <ac:spMk id="8" creationId="{B61E766A-467D-7103-FEBD-9C215460DDE6}"/>
          </ac:spMkLst>
        </pc:spChg>
        <pc:grpChg chg="add mod">
          <ac:chgData name="Amy Whitehead" userId="94a31349-3168-4aa2-81d5-7cf6d161b30d" providerId="ADAL" clId="{9637356D-E4A0-446B-B40E-4C63E32F1403}" dt="2023-03-31T02:36:27.125" v="348" actId="1036"/>
          <ac:grpSpMkLst>
            <pc:docMk/>
            <pc:sldMk cId="4127773627" sldId="259"/>
            <ac:grpSpMk id="2" creationId="{86EF4BFE-870A-1254-49EE-43C3A1E25BBE}"/>
          </ac:grpSpMkLst>
        </pc:grpChg>
        <pc:grpChg chg="mod">
          <ac:chgData name="Amy Whitehead" userId="94a31349-3168-4aa2-81d5-7cf6d161b30d" providerId="ADAL" clId="{9637356D-E4A0-446B-B40E-4C63E32F1403}" dt="2023-03-31T02:36:20.908" v="343" actId="14100"/>
          <ac:grpSpMkLst>
            <pc:docMk/>
            <pc:sldMk cId="4127773627" sldId="259"/>
            <ac:grpSpMk id="24" creationId="{D028DC2F-0E09-C7A9-E7F7-C1100DE4B36B}"/>
          </ac:grpSpMkLst>
        </pc:grp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3" creationId="{F97B83B8-129B-EBAE-6DAA-D43669540356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6" creationId="{899E7D62-1EB1-CF01-FA5B-B74C9DB5F03A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9" creationId="{B2BF7FE7-178C-C1B7-9197-2B87A78F9598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10" creationId="{93E1DFC9-8D20-0C93-4B0F-01EA97955276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11" creationId="{2A9C5AF3-8329-F133-6FB3-15DD1902CD25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12" creationId="{0250EFDB-7224-9D7E-9F5B-A973BF04045B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22" creationId="{C75BAB49-A937-7937-A55B-9E4EDE11E671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23" creationId="{708C833E-001A-E78E-B813-2BA42A4BF11A}"/>
          </ac:picMkLst>
        </pc:picChg>
      </pc:sldChg>
      <pc:sldChg chg="addSp delSp modSp add mod">
        <pc:chgData name="Amy Whitehead" userId="94a31349-3168-4aa2-81d5-7cf6d161b30d" providerId="ADAL" clId="{9637356D-E4A0-446B-B40E-4C63E32F1403}" dt="2023-04-27T23:23:19.997" v="438" actId="478"/>
        <pc:sldMkLst>
          <pc:docMk/>
          <pc:sldMk cId="3957493969" sldId="260"/>
        </pc:sldMkLst>
        <pc:spChg chg="del">
          <ac:chgData name="Amy Whitehead" userId="94a31349-3168-4aa2-81d5-7cf6d161b30d" providerId="ADAL" clId="{9637356D-E4A0-446B-B40E-4C63E32F1403}" dt="2023-04-27T23:03:25.088" v="418" actId="478"/>
          <ac:spMkLst>
            <pc:docMk/>
            <pc:sldMk cId="3957493969" sldId="260"/>
            <ac:spMk id="2" creationId="{55093AE2-7A09-8FD0-D28E-C14E55415E77}"/>
          </ac:spMkLst>
        </pc:spChg>
        <pc:spChg chg="add del">
          <ac:chgData name="Amy Whitehead" userId="94a31349-3168-4aa2-81d5-7cf6d161b30d" providerId="ADAL" clId="{9637356D-E4A0-446B-B40E-4C63E32F1403}" dt="2023-04-27T23:23:19.997" v="438" actId="478"/>
          <ac:spMkLst>
            <pc:docMk/>
            <pc:sldMk cId="3957493969" sldId="260"/>
            <ac:spMk id="3" creationId="{1C824E38-C898-6911-2E42-78610F0D2FC5}"/>
          </ac:spMkLst>
        </pc:spChg>
        <pc:spChg chg="add mod">
          <ac:chgData name="Amy Whitehead" userId="94a31349-3168-4aa2-81d5-7cf6d161b30d" providerId="ADAL" clId="{9637356D-E4A0-446B-B40E-4C63E32F1403}" dt="2023-04-27T23:23:16.972" v="437" actId="1036"/>
          <ac:spMkLst>
            <pc:docMk/>
            <pc:sldMk cId="3957493969" sldId="260"/>
            <ac:spMk id="4" creationId="{DA8F8E72-8750-1CEC-2F4F-646ACA2EEDF5}"/>
          </ac:spMkLst>
        </pc:spChg>
        <pc:spChg chg="add mod">
          <ac:chgData name="Amy Whitehead" userId="94a31349-3168-4aa2-81d5-7cf6d161b30d" providerId="ADAL" clId="{9637356D-E4A0-446B-B40E-4C63E32F1403}" dt="2023-04-27T23:23:16.148" v="436" actId="1036"/>
          <ac:spMkLst>
            <pc:docMk/>
            <pc:sldMk cId="3957493969" sldId="260"/>
            <ac:spMk id="5" creationId="{429A4407-75A0-A1E9-CC0C-03C8B270D4F0}"/>
          </ac:spMkLst>
        </pc:spChg>
        <pc:picChg chg="mod">
          <ac:chgData name="Amy Whitehead" userId="94a31349-3168-4aa2-81d5-7cf6d161b30d" providerId="ADAL" clId="{9637356D-E4A0-446B-B40E-4C63E32F1403}" dt="2023-04-27T23:03:01.421" v="417" actId="12788"/>
          <ac:picMkLst>
            <pc:docMk/>
            <pc:sldMk cId="3957493969" sldId="260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4-27T23:23:16.972" v="437" actId="1036"/>
          <ac:picMkLst>
            <pc:docMk/>
            <pc:sldMk cId="3957493969" sldId="260"/>
            <ac:picMk id="64" creationId="{6CB14B80-BB87-1930-BDBC-029FC1547E8D}"/>
          </ac:picMkLst>
        </pc:picChg>
      </pc:sldChg>
      <pc:sldMasterChg chg="modSp modSldLayout">
        <pc:chgData name="Amy Whitehead" userId="94a31349-3168-4aa2-81d5-7cf6d161b30d" providerId="ADAL" clId="{9637356D-E4A0-446B-B40E-4C63E32F1403}" dt="2023-03-31T02:34:31.365" v="317"/>
        <pc:sldMasterMkLst>
          <pc:docMk/>
          <pc:sldMasterMk cId="3376743767" sldId="2147483684"/>
        </pc:sldMasterMkLst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2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3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4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5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6" creationId="{00000000-0000-0000-0000-000000000000}"/>
          </ac:spMkLst>
        </pc:sp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678357229" sldId="2147483685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678357229" sldId="2147483685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678357229" sldId="2147483685"/>
              <ac:spMk id="3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895867895" sldId="2147483687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95867895" sldId="2147483687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95867895" sldId="2147483687"/>
              <ac:spMk id="3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345008502" sldId="2147483688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345008502" sldId="2147483688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345008502" sldId="2147483688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878829577" sldId="2147483689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4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5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6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637806134" sldId="2147483692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2321953388" sldId="2147483693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158225944" sldId="2147483695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158225944" sldId="2147483695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158225944" sldId="2147483695"/>
              <ac:spMk id="3" creationId="{00000000-0000-0000-0000-000000000000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png>
</file>

<file path=ppt/media/image3.sv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D5A5A-195D-484E-8F8B-B91B2AB0DA0F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1F51D-EDC0-4F24-A5B2-B838DBCF1EC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62391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F51D-EDC0-4F24-A5B2-B838DBCF1EC4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3689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F51D-EDC0-4F24-A5B2-B838DBCF1EC4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7496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2839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1971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9675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9449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9850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080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87611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0941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3830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0974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0629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EAD3B-0937-4AFA-AA46-130A3CE0E700}" type="datetimeFigureOut">
              <a:rPr lang="en-NZ" smtClean="0"/>
              <a:t>28/04/2023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5860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3AE2-7A09-8FD0-D28E-C14E55415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824E38-C898-6911-2E42-78610F0D2F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078ED0BE-A2A0-8FCE-1BB3-DE1C422DF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4188"/>
            <a:ext cx="6858000" cy="3857625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6CB14B80-BB87-1930-BDBC-029FC1547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1121" y="3255613"/>
            <a:ext cx="6075759" cy="303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8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8ED0BE-A2A0-8FCE-1BB3-DE1C422DF7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024188"/>
            <a:ext cx="6858000" cy="3857625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id="{6CB14B80-BB87-1930-BDBC-029FC1547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391121" y="3255613"/>
            <a:ext cx="6075759" cy="30378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8F8E72-8750-1CEC-2F4F-646ACA2EEDF5}"/>
              </a:ext>
            </a:extLst>
          </p:cNvPr>
          <p:cNvSpPr txBox="1"/>
          <p:nvPr/>
        </p:nvSpPr>
        <p:spPr>
          <a:xfrm>
            <a:off x="2737144" y="4220554"/>
            <a:ext cx="13837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600" dirty="0">
                <a:latin typeface="xkcd" panose="02000603000000000000" pitchFamily="2" charset="0"/>
              </a:rPr>
              <a:t>May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9A4407-75A0-A1E9-CC0C-03C8B270D4F0}"/>
              </a:ext>
            </a:extLst>
          </p:cNvPr>
          <p:cNvSpPr txBox="1"/>
          <p:nvPr/>
        </p:nvSpPr>
        <p:spPr>
          <a:xfrm>
            <a:off x="2111171" y="6232529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dirty="0">
                <a:latin typeface="xkcd" panose="02000603000000000000" pitchFamily="2" charset="0"/>
              </a:rPr>
              <a:t>25 km </a:t>
            </a:r>
            <a:r>
              <a:rPr lang="en-NZ" sz="3200" dirty="0"/>
              <a:t>&amp;</a:t>
            </a:r>
            <a:r>
              <a:rPr lang="en-NZ" sz="3200" dirty="0">
                <a:latin typeface="xkcd" panose="02000603000000000000" pitchFamily="2" charset="0"/>
              </a:rPr>
              <a:t> 2400 m</a:t>
            </a:r>
          </a:p>
        </p:txBody>
      </p:sp>
    </p:spTree>
    <p:extLst>
      <p:ext uri="{BB962C8B-B14F-4D97-AF65-F5344CB8AC3E}">
        <p14:creationId xmlns:p14="http://schemas.microsoft.com/office/powerpoint/2010/main" val="3957493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078ED0BE-A2A0-8FCE-1BB3-DE1C422DF7C4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1" r="24263"/>
          <a:stretch/>
        </p:blipFill>
        <p:spPr>
          <a:xfrm>
            <a:off x="1800224" y="3136956"/>
            <a:ext cx="3240000" cy="324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5CCE11F-0491-D6C2-D1FA-D10BB0C0FB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1285" y="3238016"/>
            <a:ext cx="3037880" cy="303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36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D028DC2F-0E09-C7A9-E7F7-C1100DE4B36B}"/>
              </a:ext>
            </a:extLst>
          </p:cNvPr>
          <p:cNvGrpSpPr/>
          <p:nvPr/>
        </p:nvGrpSpPr>
        <p:grpSpPr>
          <a:xfrm>
            <a:off x="1175140" y="3406521"/>
            <a:ext cx="4380110" cy="2997000"/>
            <a:chOff x="2316000" y="679704"/>
            <a:chExt cx="7560000" cy="5328000"/>
          </a:xfrm>
        </p:grpSpPr>
        <p:pic>
          <p:nvPicPr>
            <p:cNvPr id="12" name="Picture 11" descr="A picture containing nature&#10;&#10;Description automatically generated">
              <a:extLst>
                <a:ext uri="{FF2B5EF4-FFF2-40B4-BE49-F238E27FC236}">
                  <a16:creationId xmlns:a16="http://schemas.microsoft.com/office/drawing/2014/main" id="{0250EFDB-7224-9D7E-9F5B-A973BF0404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07B8BE2-8D1E-5F50-A68C-EFB1130CCA36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22" name="Picture 21" descr="Shape&#10;&#10;Description automatically generated">
              <a:extLst>
                <a:ext uri="{FF2B5EF4-FFF2-40B4-BE49-F238E27FC236}">
                  <a16:creationId xmlns:a16="http://schemas.microsoft.com/office/drawing/2014/main" id="{C75BAB49-A937-7937-A55B-9E4EDE11E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1E766A-467D-7103-FEBD-9C215460DDE6}"/>
                </a:ext>
              </a:extLst>
            </p:cNvPr>
            <p:cNvSpPr txBox="1"/>
            <p:nvPr/>
          </p:nvSpPr>
          <p:spPr>
            <a:xfrm>
              <a:off x="4394794" y="758724"/>
              <a:ext cx="5326561" cy="21957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3713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3713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11" name="Picture 4" descr="Media | Dementia Canterbury">
              <a:extLst>
                <a:ext uri="{FF2B5EF4-FFF2-40B4-BE49-F238E27FC236}">
                  <a16:creationId xmlns:a16="http://schemas.microsoft.com/office/drawing/2014/main" id="{2A9C5AF3-8329-F133-6FB3-15DD1902CD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Qr code&#10;&#10;Description automatically generated">
              <a:extLst>
                <a:ext uri="{FF2B5EF4-FFF2-40B4-BE49-F238E27FC236}">
                  <a16:creationId xmlns:a16="http://schemas.microsoft.com/office/drawing/2014/main" id="{708C833E-001A-E78E-B813-2BA42A4BF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275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D028DC2F-0E09-C7A9-E7F7-C1100DE4B36B}"/>
              </a:ext>
            </a:extLst>
          </p:cNvPr>
          <p:cNvGrpSpPr/>
          <p:nvPr/>
        </p:nvGrpSpPr>
        <p:grpSpPr>
          <a:xfrm>
            <a:off x="84302" y="119765"/>
            <a:ext cx="6689396" cy="4752000"/>
            <a:chOff x="2316000" y="679704"/>
            <a:chExt cx="7560000" cy="5328000"/>
          </a:xfrm>
        </p:grpSpPr>
        <p:pic>
          <p:nvPicPr>
            <p:cNvPr id="12" name="Picture 11" descr="A picture containing nature&#10;&#10;Description automatically generated">
              <a:extLst>
                <a:ext uri="{FF2B5EF4-FFF2-40B4-BE49-F238E27FC236}">
                  <a16:creationId xmlns:a16="http://schemas.microsoft.com/office/drawing/2014/main" id="{0250EFDB-7224-9D7E-9F5B-A973BF0404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907B8BE2-8D1E-5F50-A68C-EFB1130CCA36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22" name="Picture 21" descr="Shape&#10;&#10;Description automatically generated">
              <a:extLst>
                <a:ext uri="{FF2B5EF4-FFF2-40B4-BE49-F238E27FC236}">
                  <a16:creationId xmlns:a16="http://schemas.microsoft.com/office/drawing/2014/main" id="{C75BAB49-A937-7937-A55B-9E4EDE11E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1E766A-467D-7103-FEBD-9C215460DDE6}"/>
                </a:ext>
              </a:extLst>
            </p:cNvPr>
            <p:cNvSpPr txBox="1"/>
            <p:nvPr/>
          </p:nvSpPr>
          <p:spPr>
            <a:xfrm>
              <a:off x="4748072" y="758724"/>
              <a:ext cx="4973284" cy="1908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5400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5400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11" name="Picture 4" descr="Media | Dementia Canterbury">
              <a:extLst>
                <a:ext uri="{FF2B5EF4-FFF2-40B4-BE49-F238E27FC236}">
                  <a16:creationId xmlns:a16="http://schemas.microsoft.com/office/drawing/2014/main" id="{2A9C5AF3-8329-F133-6FB3-15DD1902CD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Qr code&#10;&#10;Description automatically generated">
              <a:extLst>
                <a:ext uri="{FF2B5EF4-FFF2-40B4-BE49-F238E27FC236}">
                  <a16:creationId xmlns:a16="http://schemas.microsoft.com/office/drawing/2014/main" id="{708C833E-001A-E78E-B813-2BA42A4BF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6EF4BFE-870A-1254-49EE-43C3A1E25BBE}"/>
              </a:ext>
            </a:extLst>
          </p:cNvPr>
          <p:cNvGrpSpPr/>
          <p:nvPr/>
        </p:nvGrpSpPr>
        <p:grpSpPr>
          <a:xfrm>
            <a:off x="84302" y="5030213"/>
            <a:ext cx="6689396" cy="4752000"/>
            <a:chOff x="2316000" y="679704"/>
            <a:chExt cx="7560000" cy="5328000"/>
          </a:xfrm>
        </p:grpSpPr>
        <p:pic>
          <p:nvPicPr>
            <p:cNvPr id="3" name="Picture 2" descr="A picture containing nature&#10;&#10;Description automatically generated">
              <a:extLst>
                <a:ext uri="{FF2B5EF4-FFF2-40B4-BE49-F238E27FC236}">
                  <a16:creationId xmlns:a16="http://schemas.microsoft.com/office/drawing/2014/main" id="{F97B83B8-129B-EBAE-6DAA-D436695403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7B6015FE-16FF-AC16-E4CB-DBF317E015BF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6" name="Picture 5" descr="Shape&#10;&#10;Description automatically generated">
              <a:extLst>
                <a:ext uri="{FF2B5EF4-FFF2-40B4-BE49-F238E27FC236}">
                  <a16:creationId xmlns:a16="http://schemas.microsoft.com/office/drawing/2014/main" id="{899E7D62-1EB1-CF01-FA5B-B74C9DB5F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80915A7-41CE-1408-A439-23225210853F}"/>
                </a:ext>
              </a:extLst>
            </p:cNvPr>
            <p:cNvSpPr txBox="1"/>
            <p:nvPr/>
          </p:nvSpPr>
          <p:spPr>
            <a:xfrm>
              <a:off x="4748072" y="758724"/>
              <a:ext cx="4973284" cy="1908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5400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5400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9" name="Picture 4" descr="Media | Dementia Canterbury">
              <a:extLst>
                <a:ext uri="{FF2B5EF4-FFF2-40B4-BE49-F238E27FC236}">
                  <a16:creationId xmlns:a16="http://schemas.microsoft.com/office/drawing/2014/main" id="{B2BF7FE7-178C-C1B7-9197-2B87A78F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Qr code&#10;&#10;Description automatically generated">
              <a:extLst>
                <a:ext uri="{FF2B5EF4-FFF2-40B4-BE49-F238E27FC236}">
                  <a16:creationId xmlns:a16="http://schemas.microsoft.com/office/drawing/2014/main" id="{93E1DFC9-8D20-0C93-4B0F-01EA97955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7773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301</TotalTime>
  <Words>17</Words>
  <Application>Microsoft Office PowerPoint</Application>
  <PresentationFormat>A4 Paper (210x297 mm)</PresentationFormat>
  <Paragraphs>10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xkcd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Whitehead</dc:creator>
  <cp:lastModifiedBy>Amy Whitehead</cp:lastModifiedBy>
  <cp:revision>1</cp:revision>
  <dcterms:created xsi:type="dcterms:W3CDTF">2023-03-28T03:46:36Z</dcterms:created>
  <dcterms:modified xsi:type="dcterms:W3CDTF">2023-04-27T23:23:21Z</dcterms:modified>
</cp:coreProperties>
</file>

<file path=docProps/thumbnail.jpeg>
</file>